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8" r:id="rId7"/>
    <p:sldId id="287" r:id="rId8"/>
    <p:sldId id="286" r:id="rId9"/>
    <p:sldId id="279" r:id="rId10"/>
    <p:sldId id="283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118" d="100"/>
          <a:sy n="118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hyperlink" Target="mailto:Zoobie.Martin@SimBlocks.io" TargetMode="External"/><Relationship Id="rId4" Type="http://schemas.openxmlformats.org/officeDocument/2006/relationships/image" Target="../media/image23.png"/><Relationship Id="rId9" Type="http://schemas.openxmlformats.org/officeDocument/2006/relationships/hyperlink" Target="mailto:Jordan.Dauble@SimBlocks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55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SimBlocks.io</a:t>
            </a:r>
          </a:p>
          <a:p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Principal Software Developer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Benefits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151B3-6D3E-4C77-A6F6-6EC92DB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12192000" cy="54864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744440-9D84-4CEA-AECF-1D43C2D9C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409" y="744701"/>
            <a:ext cx="1562100" cy="82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179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CDB Terrains in Unity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940946-2839-47CF-8008-962742D8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52500"/>
            <a:ext cx="12192001" cy="5556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73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World SDK for Unity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1D7FFE-6AC8-4080-9BA4-924A382079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3044"/>
            <a:ext cx="12191999" cy="559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6" y="1162838"/>
            <a:ext cx="11772550" cy="5256250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Test models from multiple servers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processing issues.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performance bottlenecks.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Identify model loading and rendering optimizations.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Implement selected features of OGC API – </a:t>
            </a:r>
            <a:r>
              <a:rPr lang="en-US" b="1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 draft specification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Support loading 3D geospatial data in One World SDK for Unity.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bounding volume scale and shape tradeoffs.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potential issues with Virtual Reality device deployment.</a:t>
            </a:r>
          </a:p>
          <a:p>
            <a:pPr marL="0" indent="0" algn="l">
              <a:buNone/>
            </a:pPr>
            <a:endParaRPr lang="en-US" b="0" i="0" dirty="0">
              <a:solidFill>
                <a:srgbClr val="172B4D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rgbClr val="172B4D"/>
                </a:solidFill>
                <a:effectLst/>
                <a:latin typeface="-apple-system"/>
              </a:rPr>
              <a:t>Stretch Goals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Investigate the feasibility of integrating the OGC API – </a:t>
            </a:r>
            <a:r>
              <a:rPr lang="en-US" b="0" i="0" dirty="0" err="1">
                <a:solidFill>
                  <a:srgbClr val="172B4D"/>
                </a:solidFill>
                <a:effectLst/>
                <a:latin typeface="-apple-system"/>
              </a:rPr>
              <a:t>GeoVolumes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 with Unreal Engine 4 utilizing a streaming CDB capability.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</a:t>
            </a:r>
            <a:r>
              <a:rPr lang="en-US" dirty="0" err="1"/>
              <a:t>Activites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>
              <a:lnSpc>
                <a:spcPct val="110000"/>
              </a:lnSpc>
            </a:pPr>
            <a:r>
              <a:rPr lang="en-US" dirty="0"/>
              <a:t>References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4763BD-49FB-4FB3-BBCA-7E45B1303762}"/>
              </a:ext>
            </a:extLst>
          </p:cNvPr>
          <p:cNvGrpSpPr/>
          <p:nvPr/>
        </p:nvGrpSpPr>
        <p:grpSpPr>
          <a:xfrm>
            <a:off x="0" y="934974"/>
            <a:ext cx="12192000" cy="5610748"/>
            <a:chOff x="0" y="-34290"/>
            <a:chExt cx="9144000" cy="52120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4FD09-C764-4E9D-B495-D9A30E89E3F5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4290"/>
              <a:ext cx="9144000" cy="52120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5625A-C86D-4D30-BA37-AD2A8EC7FB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46" b="462"/>
            <a:stretch/>
          </p:blipFill>
          <p:spPr>
            <a:xfrm>
              <a:off x="0" y="1428750"/>
              <a:ext cx="9144000" cy="228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F9DF5-89E1-4229-8D0D-17D363C23EA9}"/>
                </a:ext>
              </a:extLst>
            </p:cNvPr>
            <p:cNvSpPr/>
            <p:nvPr/>
          </p:nvSpPr>
          <p:spPr>
            <a:xfrm>
              <a:off x="0" y="-34290"/>
              <a:ext cx="9144000" cy="5212080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ounded Rectangle 2">
            <a:extLst>
              <a:ext uri="{FF2B5EF4-FFF2-40B4-BE49-F238E27FC236}">
                <a16:creationId xmlns:a16="http://schemas.microsoft.com/office/drawing/2014/main" id="{9A056088-B0BA-4ACA-B8F7-142E7978E9B6}"/>
              </a:ext>
            </a:extLst>
          </p:cNvPr>
          <p:cNvSpPr/>
          <p:nvPr/>
        </p:nvSpPr>
        <p:spPr>
          <a:xfrm>
            <a:off x="3213876" y="3017299"/>
            <a:ext cx="6373543" cy="2418140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cap="smal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4DF3DF-5200-4A56-A438-63DFBD627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497" y="1075599"/>
            <a:ext cx="6238273" cy="16659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F74554-1BF8-4F3B-BD94-60BBA75919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788" y="5874667"/>
            <a:ext cx="645868" cy="6458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0523B-8022-4C7B-89F0-D4EDC07A9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52" y="5904321"/>
            <a:ext cx="620623" cy="531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A5B484-D6DD-4AA5-A908-B4E649B76A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69" y="5893359"/>
            <a:ext cx="542925" cy="5429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D46A50-4A57-4EA0-8523-D112848C3DC4}"/>
              </a:ext>
            </a:extLst>
          </p:cNvPr>
          <p:cNvSpPr/>
          <p:nvPr/>
        </p:nvSpPr>
        <p:spPr>
          <a:xfrm>
            <a:off x="5409375" y="2406930"/>
            <a:ext cx="4572000" cy="3231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lIns="45720" rIns="45720" anchor="t">
            <a:spAutoFit/>
          </a:bodyPr>
          <a:lstStyle/>
          <a:p>
            <a:pPr algn="ctr" fontAlgn="base"/>
            <a:r>
              <a:rPr lang="en-US" sz="15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Blocks for High Fidelity Simulations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2EAAB9-4047-4DA9-B3DF-705D51D8A50C}"/>
              </a:ext>
            </a:extLst>
          </p:cNvPr>
          <p:cNvSpPr txBox="1"/>
          <p:nvPr/>
        </p:nvSpPr>
        <p:spPr>
          <a:xfrm>
            <a:off x="3211483" y="3176605"/>
            <a:ext cx="6346781" cy="24468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base"/>
            <a:r>
              <a:rPr lang="en-US" sz="2400" b="1" dirty="0">
                <a:solidFill>
                  <a:srgbClr val="000000"/>
                </a:solidFill>
                <a:latin typeface="Calibri"/>
                <a:cs typeface="Calibri"/>
              </a:rPr>
              <a:t>THANK YOU!</a:t>
            </a:r>
          </a:p>
          <a:p>
            <a:pPr algn="ctr" fontAlgn="base"/>
            <a:endParaRPr lang="en-US" sz="2100" dirty="0">
              <a:solidFill>
                <a:srgbClr val="000000"/>
              </a:solidFill>
              <a:latin typeface="Calibri"/>
              <a:cs typeface="Calibr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Jordan Dauble, Owner</a:t>
            </a:r>
            <a:endParaRPr lang="en-US" dirty="0"/>
          </a:p>
          <a:p>
            <a:pPr algn="ctr" fontAlgn="base"/>
            <a:r>
              <a:rPr lang="en-US" sz="2100" dirty="0">
                <a:solidFill>
                  <a:srgbClr val="0563C1"/>
                </a:solidFill>
                <a:latin typeface="Calibri"/>
                <a:cs typeface="Calibri"/>
                <a:hlinkClick r:id="rId9"/>
              </a:rPr>
              <a:t>Jordan.Dauble@SimBlocks.io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</a:rPr>
              <a:t>Glen Johnson, Principal Software Developer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100" dirty="0">
                <a:solidFill>
                  <a:srgbClr val="000000"/>
                </a:solidFill>
                <a:latin typeface="Calibri"/>
                <a:cs typeface="Calibri"/>
                <a:hlinkClick r:id="rId10"/>
              </a:rPr>
              <a:t>Glen.Johnson@SimBlocks.io</a:t>
            </a:r>
            <a:endParaRPr lang="en-US" sz="21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​</a:t>
            </a:r>
            <a:endParaRPr lang="en-US" sz="2400" dirty="0">
              <a:solidFill>
                <a:srgbClr val="000000"/>
              </a:solidFill>
              <a:latin typeface="Segoe UI" panose="020B0502040204020203" pitchFamily="34" charset="0"/>
              <a:cs typeface="Segoe UI"/>
            </a:endParaRPr>
          </a:p>
        </p:txBody>
      </p:sp>
      <p:pic>
        <p:nvPicPr>
          <p:cNvPr id="25" name="Picture 3" descr="yt_icon_rgb">
            <a:extLst>
              <a:ext uri="{FF2B5EF4-FFF2-40B4-BE49-F238E27FC236}">
                <a16:creationId xmlns:a16="http://schemas.microsoft.com/office/drawing/2014/main" id="{1BD63212-DCE9-4162-BB0A-46EE8369E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375" y="5909442"/>
            <a:ext cx="708889" cy="5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BF5F9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245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-apple-system</vt:lpstr>
      <vt:lpstr>Arial</vt:lpstr>
      <vt:lpstr>Calibri</vt:lpstr>
      <vt:lpstr>Lato</vt:lpstr>
      <vt:lpstr>Segoe UI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Unity Benefits</vt:lpstr>
      <vt:lpstr>CDB Terrains in Unity</vt:lpstr>
      <vt:lpstr>One World SDK for Unity</vt:lpstr>
      <vt:lpstr>Proposed Activites</vt:lpstr>
      <vt:lpstr>References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Jordan Dauble</cp:lastModifiedBy>
  <cp:revision>145</cp:revision>
  <dcterms:created xsi:type="dcterms:W3CDTF">2020-04-17T22:01:33Z</dcterms:created>
  <dcterms:modified xsi:type="dcterms:W3CDTF">2020-09-01T15:41:46Z</dcterms:modified>
</cp:coreProperties>
</file>